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833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476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0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414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159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76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2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105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022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024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01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68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745460">
            <a:off x="5841148" y="2462766"/>
            <a:ext cx="3900668" cy="23582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Freedom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483062">
            <a:off x="4372689" y="4191937"/>
            <a:ext cx="5575315" cy="1667721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Good Health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820338">
            <a:off x="6135106" y="5590749"/>
            <a:ext cx="2974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Peace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 rot="1427609">
            <a:off x="643095" y="5492865"/>
            <a:ext cx="2451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Friendship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749050" y="5015205"/>
            <a:ext cx="2572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Happiness </a:t>
            </a:r>
            <a:endParaRPr lang="en-US" sz="3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86166">
            <a:off x="6569206" y="308955"/>
            <a:ext cx="2341014" cy="187304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96504">
            <a:off x="246982" y="582238"/>
            <a:ext cx="2873881" cy="28738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94104">
            <a:off x="3631247" y="510854"/>
            <a:ext cx="2297279" cy="170802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34848">
            <a:off x="3358415" y="2200029"/>
            <a:ext cx="2413358" cy="227928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955564">
            <a:off x="616901" y="3278371"/>
            <a:ext cx="2730468" cy="204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64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6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Freedom 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Freedom   </dc:title>
  <dc:creator>Holly Winter</dc:creator>
  <cp:lastModifiedBy>Holly Winter</cp:lastModifiedBy>
  <cp:revision>2</cp:revision>
  <dcterms:created xsi:type="dcterms:W3CDTF">2011-11-29T23:41:54Z</dcterms:created>
  <dcterms:modified xsi:type="dcterms:W3CDTF">2011-11-29T23:52:23Z</dcterms:modified>
</cp:coreProperties>
</file>